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47C29-6B42-6F33-AA7B-DB40677DE4CF}" v="11" dt="2024-10-23T07:42:14.728"/>
    <p1510:client id="{A91D5983-5E16-4292-8B0E-BB8BDEBEC906}" v="3" dt="2024-10-23T07:00:58.967"/>
    <p1510:client id="{EBADDCBC-FF39-45D9-B8B6-AA18A9BAE698}" v="35" dt="2024-10-23T07:46:07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44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A759-BFF8-4B5B-9ECE-D93AC303B331}" type="datetime1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1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F398-5DA3-4937-BE3F-7CA1B9158252}" type="datetime1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1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ED9-F929-4A92-90F9-3C9C84ABBE83}" type="datetime1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5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B316-A2E6-49F2-825C-64AA951E4184}" type="datetime1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6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748B-ADD6-4C5A-8C2A-A39721276E74}" type="datetime1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7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FB0F-3C5C-4949-B933-9C7E511ED094}" type="datetime1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C2F01D58-E949-4BCB-829A-BBF80E38D59C}" type="datetime1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4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846-0DA4-4D92-9BF1-DE8C52C1F4DF}" type="datetime1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9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2331-4A9C-472F-A7FA-968157338839}" type="datetime1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5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7F3D-ED52-43FD-A26D-318B71534485}" type="datetime1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9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1FA4-6264-4BB8-B3B5-77711EED2D82}" type="datetime1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8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7F6A1D9-D323-4F4E-8655-25E2D32CE742}" type="datetime1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F8250-7A81-4A19-87AD-FFB2CE4E39A5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F38FC-2DEA-2647-C409-EF75720C1017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0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cxnSp>
        <p:nvCxnSpPr>
          <p:cNvPr id="1040" name="Straight Connector 1032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erbreding en verdieping A9 BAHO">
            <a:extLst>
              <a:ext uri="{FF2B5EF4-FFF2-40B4-BE49-F238E27FC236}">
                <a16:creationId xmlns:a16="http://schemas.microsoft.com/office/drawing/2014/main" id="{0871E693-714E-5161-9D98-DC2703F96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711" b="2782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34">
            <a:extLst>
              <a:ext uri="{FF2B5EF4-FFF2-40B4-BE49-F238E27FC236}">
                <a16:creationId xmlns:a16="http://schemas.microsoft.com/office/drawing/2014/main" id="{AAB476BF-4EE2-5243-CABB-6CC72C39B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507179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EEF7D3-8419-FBA1-E274-70A4D49E0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6780" y="978409"/>
            <a:ext cx="4496529" cy="3678268"/>
          </a:xfrm>
        </p:spPr>
        <p:txBody>
          <a:bodyPr anchor="t">
            <a:normAutofit/>
          </a:bodyPr>
          <a:lstStyle/>
          <a:p>
            <a:r>
              <a:rPr lang="nl-NL" sz="6000"/>
              <a:t>Verbreding van de A9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B34B3A-8D2B-DBE4-2A7E-D808BE178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3288" y="4729138"/>
            <a:ext cx="4488812" cy="1150453"/>
          </a:xfrm>
        </p:spPr>
        <p:txBody>
          <a:bodyPr anchor="b">
            <a:normAutofit/>
          </a:bodyPr>
          <a:lstStyle/>
          <a:p>
            <a:r>
              <a:rPr lang="nl-NL"/>
              <a:t>Safa Isik, Amine Azzouz, Jay Amahorseya &amp; Laura de Niet</a:t>
            </a:r>
            <a:endParaRPr lang="nl-NL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0D28EA4-6F96-F7C6-1D07-5BA5C2738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6781" y="508090"/>
            <a:ext cx="449275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FDFF93C5-0576-D227-80A7-4CFBA8791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0119" y="6209925"/>
            <a:ext cx="449275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204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A082E5AA-6E5F-4FCC-8C41-11E32F833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516B84-CBA3-D3D2-ABEE-04DA64FB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5021183" cy="2446759"/>
          </a:xfrm>
        </p:spPr>
        <p:txBody>
          <a:bodyPr>
            <a:normAutofit/>
          </a:bodyPr>
          <a:lstStyle/>
          <a:p>
            <a:r>
              <a:rPr lang="nl-NL" sz="4400"/>
              <a:t>Opdrachtgever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8479EA-5C33-06BE-5AAA-EB89A1A80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168" y="976161"/>
            <a:ext cx="4945183" cy="2452840"/>
          </a:xfrm>
        </p:spPr>
        <p:txBody>
          <a:bodyPr>
            <a:normAutofit/>
          </a:bodyPr>
          <a:lstStyle/>
          <a:p>
            <a:r>
              <a:rPr lang="nl-NL" sz="1800" dirty="0"/>
              <a:t>Marie Janke </a:t>
            </a:r>
            <a:r>
              <a:rPr lang="nl-NL" sz="1800" dirty="0" err="1"/>
              <a:t>Damoiseaux</a:t>
            </a:r>
            <a:endParaRPr lang="nl-NL" sz="1800" dirty="0"/>
          </a:p>
          <a:p>
            <a:r>
              <a:rPr lang="nl-NL" sz="1800" dirty="0"/>
              <a:t>Carl </a:t>
            </a:r>
            <a:r>
              <a:rPr lang="nl-NL" sz="1800" dirty="0" err="1"/>
              <a:t>Riechelmann</a:t>
            </a:r>
            <a:r>
              <a:rPr lang="nl-NL" sz="1800" dirty="0"/>
              <a:t> (expert)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4A3D569D-D3A6-49CA-A483-291E95DA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11650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Gemeenteblad 2021, 480420 | Overheid.nl &gt; Officiële bekendmakingen">
            <a:extLst>
              <a:ext uri="{FF2B5EF4-FFF2-40B4-BE49-F238E27FC236}">
                <a16:creationId xmlns:a16="http://schemas.microsoft.com/office/drawing/2014/main" id="{83C5132A-6DB3-55D6-160D-C6A7B729D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294" y="4340108"/>
            <a:ext cx="5014740" cy="200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mstelveen inzicht – Amstelveen inzicht">
            <a:extLst>
              <a:ext uri="{FF2B5EF4-FFF2-40B4-BE49-F238E27FC236}">
                <a16:creationId xmlns:a16="http://schemas.microsoft.com/office/drawing/2014/main" id="{07C8359D-06C5-FEEE-B68A-771377045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96" y="4909908"/>
            <a:ext cx="5038931" cy="143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19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2CD0D193-B981-FE7D-7D46-D739C7E5B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CCC2E2B-87E4-53DC-8D36-6792B4A5C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4" r="-2" b="10929"/>
          <a:stretch/>
        </p:blipFill>
        <p:spPr bwMode="auto">
          <a:xfrm>
            <a:off x="517870" y="508090"/>
            <a:ext cx="5057307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E9B07C-2D1D-5FF9-7E02-B64FC097D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088" y="976160"/>
            <a:ext cx="5230368" cy="1463040"/>
          </a:xfrm>
        </p:spPr>
        <p:txBody>
          <a:bodyPr>
            <a:normAutofit/>
          </a:bodyPr>
          <a:lstStyle/>
          <a:p>
            <a:r>
              <a:rPr lang="nl-NL" sz="4400"/>
              <a:t>Casus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80F9DF-9403-42D9-6F3D-864CACDB8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7376" y="1707680"/>
            <a:ext cx="5230368" cy="3767328"/>
          </a:xfrm>
        </p:spPr>
        <p:txBody>
          <a:bodyPr>
            <a:normAutofit/>
          </a:bodyPr>
          <a:lstStyle/>
          <a:p>
            <a:r>
              <a:rPr lang="nl-NL" sz="1800" dirty="0"/>
              <a:t>Wat gebeurt er in de A9?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14435763-D116-E6B0-3992-6801EF0F0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7376" y="508090"/>
            <a:ext cx="523036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0215580-BBC8-85AD-750F-4A83CDDB2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98" y="3428997"/>
            <a:ext cx="45148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4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4" name="Afbeelding 3" descr="Afbeelding met Luchtfotografie, Vogelperspectief, kaart, lucht&#10;&#10;Automatisch gegenereerde beschrijving">
            <a:extLst>
              <a:ext uri="{FF2B5EF4-FFF2-40B4-BE49-F238E27FC236}">
                <a16:creationId xmlns:a16="http://schemas.microsoft.com/office/drawing/2014/main" id="{D2A87894-E31A-BC11-7C60-3083F7D478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b="2071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12025B4-7337-735E-4DC9-E634D201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20000"/>
                </a:schemeClr>
              </a:gs>
              <a:gs pos="26000">
                <a:schemeClr val="bg1">
                  <a:alpha val="700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E8CFEA-9D0F-C94B-C564-E8C206CF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0" y="978408"/>
            <a:ext cx="4795819" cy="3969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/>
              <a:t>De </a:t>
            </a:r>
            <a:r>
              <a:rPr lang="en-US" sz="6600" dirty="0" err="1"/>
              <a:t>Opdracht</a:t>
            </a:r>
            <a:r>
              <a:rPr lang="en-US" sz="6600" dirty="0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0CDACD-D191-E642-F686-FCB54B7E5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469570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356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D1980C8-FD80-43D8-9D6A-0262A4D53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8AC24F-A2BD-E673-8A5D-2714B56E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835" y="4101974"/>
            <a:ext cx="10343207" cy="13031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err="1"/>
              <a:t>Vooronderzoek</a:t>
            </a:r>
            <a:r>
              <a:rPr lang="en-US" sz="6000" dirty="0"/>
              <a:t> - PWS</a:t>
            </a:r>
          </a:p>
        </p:txBody>
      </p:sp>
      <p:pic>
        <p:nvPicPr>
          <p:cNvPr id="6" name="Picture 11" descr="Nature Today | Algenbloei: een opmerkelijk jaarlijks fenomeen">
            <a:extLst>
              <a:ext uri="{FF2B5EF4-FFF2-40B4-BE49-F238E27FC236}">
                <a16:creationId xmlns:a16="http://schemas.microsoft.com/office/drawing/2014/main" id="{8717F500-748C-76FF-9A7B-D5F5C0FEA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192"/>
          <a:stretch/>
        </p:blipFill>
        <p:spPr bwMode="auto">
          <a:xfrm>
            <a:off x="591044" y="978408"/>
            <a:ext cx="3401521" cy="264261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B946FF-6DDE-6D1D-AB2C-CEC5B601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6870A19-9EE6-7113-B18A-587E9AD8E2E6}"/>
              </a:ext>
            </a:extLst>
          </p:cNvPr>
          <p:cNvSpPr txBox="1"/>
          <p:nvPr/>
        </p:nvSpPr>
        <p:spPr>
          <a:xfrm>
            <a:off x="4320540" y="3737532"/>
            <a:ext cx="340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Eilanden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7C25EB3-CB02-994A-90F8-EB778660D388}"/>
              </a:ext>
            </a:extLst>
          </p:cNvPr>
          <p:cNvSpPr txBox="1"/>
          <p:nvPr/>
        </p:nvSpPr>
        <p:spPr>
          <a:xfrm>
            <a:off x="8038346" y="3676832"/>
            <a:ext cx="340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Dammen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07F4259-F07F-BC38-440D-F707A940C036}"/>
              </a:ext>
            </a:extLst>
          </p:cNvPr>
          <p:cNvSpPr txBox="1"/>
          <p:nvPr/>
        </p:nvSpPr>
        <p:spPr>
          <a:xfrm>
            <a:off x="591043" y="3704737"/>
            <a:ext cx="340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Algenbloei</a:t>
            </a:r>
          </a:p>
        </p:txBody>
      </p:sp>
      <p:pic>
        <p:nvPicPr>
          <p:cNvPr id="10" name="Picture 9" descr="A large dam surrounded by water&#10;&#10;Description automatically generated">
            <a:extLst>
              <a:ext uri="{FF2B5EF4-FFF2-40B4-BE49-F238E27FC236}">
                <a16:creationId xmlns:a16="http://schemas.microsoft.com/office/drawing/2014/main" id="{A253C910-83E6-1281-EE40-67A348F15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345" y="998920"/>
            <a:ext cx="3632737" cy="262210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06FC130-A4B6-5C1B-9839-76B2DFBE0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828" y="998920"/>
            <a:ext cx="3662773" cy="262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7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188E74E-C2ED-5C5F-E61F-E7DC11482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482" r="2540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75940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Custom 86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41</Words>
  <Application>Microsoft Office PowerPoint</Application>
  <PresentationFormat>Breedbeeld</PresentationFormat>
  <Paragraphs>13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Bierstadt</vt:lpstr>
      <vt:lpstr>Neue Haas Grotesk Text Pro</vt:lpstr>
      <vt:lpstr>GestaltVTI</vt:lpstr>
      <vt:lpstr>Verbreding van de A9</vt:lpstr>
      <vt:lpstr>Opdrachtgever</vt:lpstr>
      <vt:lpstr>Casus</vt:lpstr>
      <vt:lpstr>De Opdracht </vt:lpstr>
      <vt:lpstr>Vooronderzoek - PWS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safa isik</dc:creator>
  <cp:lastModifiedBy>Amahorseya, J.R. (Jay)</cp:lastModifiedBy>
  <cp:revision>2</cp:revision>
  <dcterms:created xsi:type="dcterms:W3CDTF">2024-10-21T17:20:39Z</dcterms:created>
  <dcterms:modified xsi:type="dcterms:W3CDTF">2024-11-06T08:10:07Z</dcterms:modified>
</cp:coreProperties>
</file>